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2023-03-29T13:46:58Z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